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97" d="100"/>
          <a:sy n="97" d="100"/>
        </p:scale>
        <p:origin x="77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35469-5DA3-B928-62A1-810EF1FAFF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C31581-8126-30C6-0857-F625561F4B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C60BC-8B18-43FB-002E-A8DC52CA7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AF1DE-84B1-20EE-D1F9-D013624E2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35D63-87F2-5233-836B-A130DB87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20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D8FAE-45CC-1F6A-8771-F5095C77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EC4DDC-FC04-D019-1440-4372C3F48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9A951-CD91-EA3A-FE0D-5BF57B45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A9738-6A88-B15E-4729-14F0F9DC7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65AA7-0907-C1DE-9E04-8078E0457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31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F993F0-952B-C434-D701-338145D84B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BBEFB8-E33D-93F7-D5B9-CF5A9F38C1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B82CB-2BD1-36A7-1233-B765222A2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9C438-11E6-9307-BEE8-03649205F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B2247-0B7B-588F-E44D-6A53D4121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219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92540-F41C-42C9-2D83-63DAD87AD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545BE-8D67-A88C-5F02-1DE5CBED7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0A9BD-9C4D-E865-D3FF-AD3C2A072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987C7-E480-C612-414C-E9DD25FA7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8FB8F-4707-6CFC-5394-8FFB4A21C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297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CD743-8AE2-76D2-F804-08F00F930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D90BB-454F-A293-FE02-1FFF9DADC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719DD-98AF-99C0-28E6-C408E80BB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0E244-7289-53F3-C9E8-8F96FC96D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617D6-5956-73BD-6B0B-F7230A0E4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1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E95C1-8C13-F64C-CEEE-739E7BA8F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910B5-6DA2-E84D-E7AF-97E105108B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3E61C6-6E83-7004-3A01-FA5D71F59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560CD7-4F1B-1834-EAFB-601D31D6B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DC6C64-6BD6-B0C9-001C-819B69BD4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FF0F2-4079-8118-C436-C127CAE66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608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65C7-1744-1C53-82F9-CB4D40B37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29099-5231-E729-88AF-C20C6BC1A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EC10A9-F8DF-523E-3563-28AC23E54F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01F39F-9B84-34C7-58E9-28216A0C67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FAD7B9-6A16-E461-4FAA-F36948BC58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0D9C7E-457B-E2E3-E48E-F4A9C744C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393429-122F-224E-8861-70FB00AA5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4DDCF6-AC33-F81E-54D2-2ABC20DE6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436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20505-8CC7-728F-8CED-BE09508F3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0BF047-C181-DF3D-FD2F-81F77AC4B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6D4687-F873-D672-4FC2-14B2017D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9C877E-8C66-AF9C-57B1-C2366090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63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5D405C-F1B6-FFC8-B71D-A4DA99FEA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B59D8E-E97F-C98A-CA30-A9014BB4C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BF03E-422F-4C0E-8B15-29E588252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64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D69A8-ED52-4E07-C714-BAD11135F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C686D-E5C1-22A4-B273-12787F479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53A543-774E-53D4-6AF6-6157C12C9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0FD1B0-28E5-5D44-A307-DDC80A3B2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7FBF6-1A15-1B1F-1DE5-19FE27E19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3A2120-762F-FCC5-44DB-2CB754F67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10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6A2B-4951-BDE3-89A0-5342E52C5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EF09E5-6254-C049-24CF-E7E420D261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79CF21-D44C-E819-591C-C9D5F7BB3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47C561-16C3-777F-56FB-0B31C3CC4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867D0E-77C8-0851-535D-87623760B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573DFF-AA2A-056E-B89A-7369F22B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7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2165AF-EB73-98F7-8E93-7F2419730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EF355-EC79-E788-350D-95E5B94FB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4214B-1E56-98EE-96AC-9F2F91F2C7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217325-F762-4E9B-BFF8-385F5A21771A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E5032-CE04-F9D1-A29A-F242BF808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CBF32-AC16-DA42-8F08-3B2A91E7B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A88635-181A-4046-AB54-DE391447A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77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F3DFC9-20A7-FA0A-C06F-4D410EAB2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19" y="114012"/>
            <a:ext cx="11789162" cy="66299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D30772-BE78-7E29-7E72-DA37F19A35B7}"/>
              </a:ext>
            </a:extLst>
          </p:cNvPr>
          <p:cNvSpPr/>
          <p:nvPr/>
        </p:nvSpPr>
        <p:spPr>
          <a:xfrm>
            <a:off x="9322553" y="0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7:14</a:t>
            </a:r>
          </a:p>
        </p:txBody>
      </p:sp>
    </p:spTree>
    <p:extLst>
      <p:ext uri="{BB962C8B-B14F-4D97-AF65-F5344CB8AC3E}">
        <p14:creationId xmlns:p14="http://schemas.microsoft.com/office/powerpoint/2010/main" val="31581270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AE107-DBAE-86F4-B342-26017E64C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417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AA6A9B-0496-21B1-038C-7283F9F0B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9526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E9EEF5-067D-7002-A680-2B65985F5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29" y="110202"/>
            <a:ext cx="11781541" cy="66375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68C8752-CA1B-40A8-F5C1-6FF80CF06E2B}"/>
              </a:ext>
            </a:extLst>
          </p:cNvPr>
          <p:cNvSpPr/>
          <p:nvPr/>
        </p:nvSpPr>
        <p:spPr>
          <a:xfrm>
            <a:off x="9322553" y="0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8:00</a:t>
            </a:r>
          </a:p>
        </p:txBody>
      </p:sp>
    </p:spTree>
    <p:extLst>
      <p:ext uri="{BB962C8B-B14F-4D97-AF65-F5344CB8AC3E}">
        <p14:creationId xmlns:p14="http://schemas.microsoft.com/office/powerpoint/2010/main" val="304066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0BD87-FB41-8B77-0BDB-8D9D8A398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249F6E-D389-52BC-EB34-41E6AA26B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67" y="102581"/>
            <a:ext cx="11827265" cy="66528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E05C63-C03A-9253-EB91-806BB24CD29C}"/>
              </a:ext>
            </a:extLst>
          </p:cNvPr>
          <p:cNvSpPr/>
          <p:nvPr/>
        </p:nvSpPr>
        <p:spPr>
          <a:xfrm>
            <a:off x="9322553" y="0"/>
            <a:ext cx="14927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9:21</a:t>
            </a:r>
          </a:p>
        </p:txBody>
      </p:sp>
    </p:spTree>
    <p:extLst>
      <p:ext uri="{BB962C8B-B14F-4D97-AF65-F5344CB8AC3E}">
        <p14:creationId xmlns:p14="http://schemas.microsoft.com/office/powerpoint/2010/main" val="3364682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C3CE6E-0FAA-8333-C574-AF0A33312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6616F8-C743-8628-191D-F3999796F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71" y="106392"/>
            <a:ext cx="11751058" cy="664521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EF27F60-3078-4705-F918-BCA1A8443EDB}"/>
              </a:ext>
            </a:extLst>
          </p:cNvPr>
          <p:cNvSpPr/>
          <p:nvPr/>
        </p:nvSpPr>
        <p:spPr>
          <a:xfrm>
            <a:off x="9137406" y="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10:14</a:t>
            </a:r>
          </a:p>
        </p:txBody>
      </p:sp>
    </p:spTree>
    <p:extLst>
      <p:ext uri="{BB962C8B-B14F-4D97-AF65-F5344CB8AC3E}">
        <p14:creationId xmlns:p14="http://schemas.microsoft.com/office/powerpoint/2010/main" val="2634592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BB42E-8760-EDBE-488D-081F6D836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5B0813-FA53-B0FD-8C36-C2D41A9A9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67" y="49237"/>
            <a:ext cx="11827265" cy="6759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7AF6E31-8DBE-8324-F2D6-CF140B89DD8A}"/>
              </a:ext>
            </a:extLst>
          </p:cNvPr>
          <p:cNvSpPr/>
          <p:nvPr/>
        </p:nvSpPr>
        <p:spPr>
          <a:xfrm>
            <a:off x="9137407" y="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11:47</a:t>
            </a:r>
          </a:p>
        </p:txBody>
      </p:sp>
    </p:spTree>
    <p:extLst>
      <p:ext uri="{BB962C8B-B14F-4D97-AF65-F5344CB8AC3E}">
        <p14:creationId xmlns:p14="http://schemas.microsoft.com/office/powerpoint/2010/main" val="3931205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47697A-DF98-23BF-52AB-7811AD883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013418-D0AF-2B8E-D6EE-065C61043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78" y="83530"/>
            <a:ext cx="11819644" cy="66909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2D31B1-221A-DE91-7E15-39B10D16F646}"/>
              </a:ext>
            </a:extLst>
          </p:cNvPr>
          <p:cNvSpPr/>
          <p:nvPr/>
        </p:nvSpPr>
        <p:spPr>
          <a:xfrm>
            <a:off x="9137408" y="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13:32</a:t>
            </a:r>
          </a:p>
        </p:txBody>
      </p:sp>
    </p:spTree>
    <p:extLst>
      <p:ext uri="{BB962C8B-B14F-4D97-AF65-F5344CB8AC3E}">
        <p14:creationId xmlns:p14="http://schemas.microsoft.com/office/powerpoint/2010/main" val="192581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DF3E4-2BB6-B1ED-B4CC-D5D5A540C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AFAA0B-D8CA-C428-F59B-FE29CD327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09" y="106392"/>
            <a:ext cx="11796782" cy="664521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1A36484-86C2-5D45-E434-BD183C4279A6}"/>
              </a:ext>
            </a:extLst>
          </p:cNvPr>
          <p:cNvSpPr/>
          <p:nvPr/>
        </p:nvSpPr>
        <p:spPr>
          <a:xfrm>
            <a:off x="9137409" y="0"/>
            <a:ext cx="1863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15:28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1168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EA9D2-B07A-95FF-0EC3-7AA76C2FB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3266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7FF70-EA1A-6BCA-F858-494F37AE3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7304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7</Words>
  <Application>Microsoft Office PowerPoint</Application>
  <PresentationFormat>Widescreen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 mcgee</dc:creator>
  <cp:lastModifiedBy>joe mcgee</cp:lastModifiedBy>
  <cp:revision>8</cp:revision>
  <dcterms:created xsi:type="dcterms:W3CDTF">2025-11-16T03:36:29Z</dcterms:created>
  <dcterms:modified xsi:type="dcterms:W3CDTF">2025-11-16T05:42:59Z</dcterms:modified>
</cp:coreProperties>
</file>

<file path=docProps/thumbnail.jpeg>
</file>